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0" r:id="rId3"/>
    <p:sldId id="268" r:id="rId4"/>
    <p:sldId id="256" r:id="rId5"/>
    <p:sldId id="259" r:id="rId6"/>
    <p:sldId id="257" r:id="rId7"/>
    <p:sldId id="269" r:id="rId8"/>
    <p:sldId id="260" r:id="rId9"/>
    <p:sldId id="262" r:id="rId10"/>
    <p:sldId id="263" r:id="rId11"/>
    <p:sldId id="266" r:id="rId12"/>
    <p:sldId id="271" r:id="rId13"/>
    <p:sldId id="265" r:id="rId14"/>
    <p:sldId id="267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6F58B-8723-4A47-9217-AAE31CA5953C}" v="69" dt="2019-03-26T19:01:21.5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89" autoAdjust="0"/>
    <p:restoredTop sz="94660"/>
  </p:normalViewPr>
  <p:slideViewPr>
    <p:cSldViewPr snapToGrid="0">
      <p:cViewPr varScale="1">
        <p:scale>
          <a:sx n="64" d="100"/>
          <a:sy n="64" d="100"/>
        </p:scale>
        <p:origin x="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Jorritsma" userId="aec250f9-beb6-4523-bbe5-6fbec9bfea89" providerId="ADAL" clId="{4686F58B-8723-4A47-9217-AAE31CA5953C}"/>
    <pc:docChg chg="undo custSel addSld delSld modSld sldOrd">
      <pc:chgData name="Kim Jorritsma" userId="aec250f9-beb6-4523-bbe5-6fbec9bfea89" providerId="ADAL" clId="{4686F58B-8723-4A47-9217-AAE31CA5953C}" dt="2019-03-26T19:06:08.836" v="5345" actId="20577"/>
      <pc:docMkLst>
        <pc:docMk/>
      </pc:docMkLst>
      <pc:sldChg chg="modSp">
        <pc:chgData name="Kim Jorritsma" userId="aec250f9-beb6-4523-bbe5-6fbec9bfea89" providerId="ADAL" clId="{4686F58B-8723-4A47-9217-AAE31CA5953C}" dt="2019-03-26T16:49:42.156" v="3267" actId="20577"/>
        <pc:sldMkLst>
          <pc:docMk/>
          <pc:sldMk cId="2867395107" sldId="256"/>
        </pc:sldMkLst>
        <pc:spChg chg="mod">
          <ac:chgData name="Kim Jorritsma" userId="aec250f9-beb6-4523-bbe5-6fbec9bfea89" providerId="ADAL" clId="{4686F58B-8723-4A47-9217-AAE31CA5953C}" dt="2019-03-26T16:49:42.156" v="3267" actId="20577"/>
          <ac:spMkLst>
            <pc:docMk/>
            <pc:sldMk cId="2867395107" sldId="256"/>
            <ac:spMk id="3" creationId="{AC6B5580-57D2-4A6E-A17C-50E1E44834D6}"/>
          </ac:spMkLst>
        </pc:spChg>
      </pc:sldChg>
      <pc:sldChg chg="addSp delSp modSp ord">
        <pc:chgData name="Kim Jorritsma" userId="aec250f9-beb6-4523-bbe5-6fbec9bfea89" providerId="ADAL" clId="{4686F58B-8723-4A47-9217-AAE31CA5953C}" dt="2019-03-26T19:03:09.035" v="5289" actId="20577"/>
        <pc:sldMkLst>
          <pc:docMk/>
          <pc:sldMk cId="1238311507" sldId="257"/>
        </pc:sldMkLst>
        <pc:spChg chg="mod">
          <ac:chgData name="Kim Jorritsma" userId="aec250f9-beb6-4523-bbe5-6fbec9bfea89" providerId="ADAL" clId="{4686F58B-8723-4A47-9217-AAE31CA5953C}" dt="2019-03-26T19:03:09.035" v="5289" actId="20577"/>
          <ac:spMkLst>
            <pc:docMk/>
            <pc:sldMk cId="1238311507" sldId="257"/>
            <ac:spMk id="2" creationId="{4BBC47D9-0B99-4DB0-8BAD-50012AA7A52B}"/>
          </ac:spMkLst>
        </pc:spChg>
        <pc:spChg chg="del mod">
          <ac:chgData name="Kim Jorritsma" userId="aec250f9-beb6-4523-bbe5-6fbec9bfea89" providerId="ADAL" clId="{4686F58B-8723-4A47-9217-AAE31CA5953C}" dt="2019-03-25T13:38:17.359" v="275"/>
          <ac:spMkLst>
            <pc:docMk/>
            <pc:sldMk cId="1238311507" sldId="257"/>
            <ac:spMk id="4" creationId="{210E2175-6ABD-447B-BC91-7412BBF8E238}"/>
          </ac:spMkLst>
        </pc:spChg>
        <pc:spChg chg="add del mod">
          <ac:chgData name="Kim Jorritsma" userId="aec250f9-beb6-4523-bbe5-6fbec9bfea89" providerId="ADAL" clId="{4686F58B-8723-4A47-9217-AAE31CA5953C}" dt="2019-03-25T14:02:08.560" v="379" actId="767"/>
          <ac:spMkLst>
            <pc:docMk/>
            <pc:sldMk cId="1238311507" sldId="257"/>
            <ac:spMk id="5" creationId="{48BB5A7A-3E4A-440D-8015-80FD60EEB687}"/>
          </ac:spMkLst>
        </pc:spChg>
        <pc:spChg chg="add mod">
          <ac:chgData name="Kim Jorritsma" userId="aec250f9-beb6-4523-bbe5-6fbec9bfea89" providerId="ADAL" clId="{4686F58B-8723-4A47-9217-AAE31CA5953C}" dt="2019-03-26T19:03:05.305" v="5287" actId="1076"/>
          <ac:spMkLst>
            <pc:docMk/>
            <pc:sldMk cId="1238311507" sldId="257"/>
            <ac:spMk id="6" creationId="{02BB0D0F-00E5-433B-95B4-F314A5889FA8}"/>
          </ac:spMkLst>
        </pc:spChg>
        <pc:picChg chg="add del mod">
          <ac:chgData name="Kim Jorritsma" userId="aec250f9-beb6-4523-bbe5-6fbec9bfea89" providerId="ADAL" clId="{4686F58B-8723-4A47-9217-AAE31CA5953C}" dt="2019-03-25T14:02:18.567" v="383" actId="478"/>
          <ac:picMkLst>
            <pc:docMk/>
            <pc:sldMk cId="1238311507" sldId="257"/>
            <ac:picMk id="3" creationId="{97D29CFC-84D5-451E-9E6A-8BB38D212EA0}"/>
          </ac:picMkLst>
        </pc:picChg>
      </pc:sldChg>
      <pc:sldChg chg="modSp">
        <pc:chgData name="Kim Jorritsma" userId="aec250f9-beb6-4523-bbe5-6fbec9bfea89" providerId="ADAL" clId="{4686F58B-8723-4A47-9217-AAE31CA5953C}" dt="2019-03-26T17:05:04.674" v="3403" actId="20577"/>
        <pc:sldMkLst>
          <pc:docMk/>
          <pc:sldMk cId="1118559845" sldId="258"/>
        </pc:sldMkLst>
        <pc:spChg chg="mod">
          <ac:chgData name="Kim Jorritsma" userId="aec250f9-beb6-4523-bbe5-6fbec9bfea89" providerId="ADAL" clId="{4686F58B-8723-4A47-9217-AAE31CA5953C}" dt="2019-03-26T17:05:04.674" v="3403" actId="20577"/>
          <ac:spMkLst>
            <pc:docMk/>
            <pc:sldMk cId="1118559845" sldId="258"/>
            <ac:spMk id="3" creationId="{B702A2EE-262F-4BFD-BCF9-B53591C38A37}"/>
          </ac:spMkLst>
        </pc:spChg>
      </pc:sldChg>
      <pc:sldChg chg="addSp delSp modSp ord">
        <pc:chgData name="Kim Jorritsma" userId="aec250f9-beb6-4523-bbe5-6fbec9bfea89" providerId="ADAL" clId="{4686F58B-8723-4A47-9217-AAE31CA5953C}" dt="2019-03-26T18:50:26.906" v="4949" actId="20577"/>
        <pc:sldMkLst>
          <pc:docMk/>
          <pc:sldMk cId="1836492784" sldId="259"/>
        </pc:sldMkLst>
        <pc:spChg chg="mod">
          <ac:chgData name="Kim Jorritsma" userId="aec250f9-beb6-4523-bbe5-6fbec9bfea89" providerId="ADAL" clId="{4686F58B-8723-4A47-9217-AAE31CA5953C}" dt="2019-03-26T18:24:32.045" v="4323" actId="1076"/>
          <ac:spMkLst>
            <pc:docMk/>
            <pc:sldMk cId="1836492784" sldId="259"/>
            <ac:spMk id="2" creationId="{63A7295B-0178-49C1-A3EA-BE8D342A1410}"/>
          </ac:spMkLst>
        </pc:spChg>
        <pc:spChg chg="del mod">
          <ac:chgData name="Kim Jorritsma" userId="aec250f9-beb6-4523-bbe5-6fbec9bfea89" providerId="ADAL" clId="{4686F58B-8723-4A47-9217-AAE31CA5953C}" dt="2019-03-26T18:24:18.545" v="4318" actId="478"/>
          <ac:spMkLst>
            <pc:docMk/>
            <pc:sldMk cId="1836492784" sldId="259"/>
            <ac:spMk id="3" creationId="{11692A57-B582-48CC-91CF-F2F5264A12FE}"/>
          </ac:spMkLst>
        </pc:spChg>
        <pc:spChg chg="add del mod">
          <ac:chgData name="Kim Jorritsma" userId="aec250f9-beb6-4523-bbe5-6fbec9bfea89" providerId="ADAL" clId="{4686F58B-8723-4A47-9217-AAE31CA5953C}" dt="2019-03-26T18:24:21.001" v="4320" actId="478"/>
          <ac:spMkLst>
            <pc:docMk/>
            <pc:sldMk cId="1836492784" sldId="259"/>
            <ac:spMk id="5" creationId="{A286F78B-5060-489E-927B-2CB3C097F791}"/>
          </ac:spMkLst>
        </pc:spChg>
        <pc:spChg chg="add mod">
          <ac:chgData name="Kim Jorritsma" userId="aec250f9-beb6-4523-bbe5-6fbec9bfea89" providerId="ADAL" clId="{4686F58B-8723-4A47-9217-AAE31CA5953C}" dt="2019-03-26T18:50:26.906" v="4949" actId="20577"/>
          <ac:spMkLst>
            <pc:docMk/>
            <pc:sldMk cId="1836492784" sldId="259"/>
            <ac:spMk id="6" creationId="{EA621F6C-961D-47B1-91E0-BB5637FB7F8B}"/>
          </ac:spMkLst>
        </pc:spChg>
      </pc:sldChg>
      <pc:sldChg chg="modSp">
        <pc:chgData name="Kim Jorritsma" userId="aec250f9-beb6-4523-bbe5-6fbec9bfea89" providerId="ADAL" clId="{4686F58B-8723-4A47-9217-AAE31CA5953C}" dt="2019-03-26T18:25:08.038" v="4337" actId="1076"/>
        <pc:sldMkLst>
          <pc:docMk/>
          <pc:sldMk cId="3227193592" sldId="260"/>
        </pc:sldMkLst>
        <pc:spChg chg="mod">
          <ac:chgData name="Kim Jorritsma" userId="aec250f9-beb6-4523-bbe5-6fbec9bfea89" providerId="ADAL" clId="{4686F58B-8723-4A47-9217-AAE31CA5953C}" dt="2019-03-26T16:51:40.538" v="3335" actId="20577"/>
          <ac:spMkLst>
            <pc:docMk/>
            <pc:sldMk cId="3227193592" sldId="260"/>
            <ac:spMk id="2" creationId="{07072252-0915-44EE-AC0C-B29E7807EDC1}"/>
          </ac:spMkLst>
        </pc:spChg>
        <pc:spChg chg="mod">
          <ac:chgData name="Kim Jorritsma" userId="aec250f9-beb6-4523-bbe5-6fbec9bfea89" providerId="ADAL" clId="{4686F58B-8723-4A47-9217-AAE31CA5953C}" dt="2019-03-26T18:25:08.038" v="4337" actId="1076"/>
          <ac:spMkLst>
            <pc:docMk/>
            <pc:sldMk cId="3227193592" sldId="260"/>
            <ac:spMk id="3" creationId="{7D9A917A-82E6-4448-B85F-29A72BE93F8D}"/>
          </ac:spMkLst>
        </pc:spChg>
      </pc:sldChg>
      <pc:sldChg chg="addSp delSp modSp del">
        <pc:chgData name="Kim Jorritsma" userId="aec250f9-beb6-4523-bbe5-6fbec9bfea89" providerId="ADAL" clId="{4686F58B-8723-4A47-9217-AAE31CA5953C}" dt="2019-03-26T18:14:25.918" v="3472" actId="2696"/>
        <pc:sldMkLst>
          <pc:docMk/>
          <pc:sldMk cId="3867480273" sldId="261"/>
        </pc:sldMkLst>
        <pc:spChg chg="mod">
          <ac:chgData name="Kim Jorritsma" userId="aec250f9-beb6-4523-bbe5-6fbec9bfea89" providerId="ADAL" clId="{4686F58B-8723-4A47-9217-AAE31CA5953C}" dt="2019-03-26T16:25:48.330" v="2559" actId="1076"/>
          <ac:spMkLst>
            <pc:docMk/>
            <pc:sldMk cId="3867480273" sldId="261"/>
            <ac:spMk id="2" creationId="{A1E3224F-2A25-4096-8601-9F45ADAFE044}"/>
          </ac:spMkLst>
        </pc:spChg>
        <pc:spChg chg="del mod">
          <ac:chgData name="Kim Jorritsma" userId="aec250f9-beb6-4523-bbe5-6fbec9bfea89" providerId="ADAL" clId="{4686F58B-8723-4A47-9217-AAE31CA5953C}" dt="2019-03-25T13:38:22.198" v="277" actId="478"/>
          <ac:spMkLst>
            <pc:docMk/>
            <pc:sldMk cId="3867480273" sldId="261"/>
            <ac:spMk id="3" creationId="{2AC2F790-0A77-425C-91F5-D62D5165B638}"/>
          </ac:spMkLst>
        </pc:spChg>
        <pc:spChg chg="add mod">
          <ac:chgData name="Kim Jorritsma" userId="aec250f9-beb6-4523-bbe5-6fbec9bfea89" providerId="ADAL" clId="{4686F58B-8723-4A47-9217-AAE31CA5953C}" dt="2019-03-25T15:16:31.809" v="2555" actId="1076"/>
          <ac:spMkLst>
            <pc:docMk/>
            <pc:sldMk cId="3867480273" sldId="261"/>
            <ac:spMk id="4" creationId="{A92DB49B-7588-41BC-978E-DB4ED2ACF7A6}"/>
          </ac:spMkLst>
        </pc:spChg>
        <pc:spChg chg="add mod">
          <ac:chgData name="Kim Jorritsma" userId="aec250f9-beb6-4523-bbe5-6fbec9bfea89" providerId="ADAL" clId="{4686F58B-8723-4A47-9217-AAE31CA5953C}" dt="2019-03-25T14:05:39.086" v="537" actId="6549"/>
          <ac:spMkLst>
            <pc:docMk/>
            <pc:sldMk cId="3867480273" sldId="261"/>
            <ac:spMk id="5" creationId="{24EDBE76-287A-4C97-956C-CD8BD380FE0D}"/>
          </ac:spMkLst>
        </pc:spChg>
        <pc:spChg chg="add mod">
          <ac:chgData name="Kim Jorritsma" userId="aec250f9-beb6-4523-bbe5-6fbec9bfea89" providerId="ADAL" clId="{4686F58B-8723-4A47-9217-AAE31CA5953C}" dt="2019-03-25T15:15:31.149" v="2403" actId="1076"/>
          <ac:spMkLst>
            <pc:docMk/>
            <pc:sldMk cId="3867480273" sldId="261"/>
            <ac:spMk id="6" creationId="{A9EC0B6E-700C-4CD0-9170-E0D4D0D965E4}"/>
          </ac:spMkLst>
        </pc:spChg>
        <pc:spChg chg="add mod">
          <ac:chgData name="Kim Jorritsma" userId="aec250f9-beb6-4523-bbe5-6fbec9bfea89" providerId="ADAL" clId="{4686F58B-8723-4A47-9217-AAE31CA5953C}" dt="2019-03-26T16:25:50.231" v="2560" actId="1076"/>
          <ac:spMkLst>
            <pc:docMk/>
            <pc:sldMk cId="3867480273" sldId="261"/>
            <ac:spMk id="7" creationId="{5B7F338E-793A-4D21-81D3-FB8DD6FD03CB}"/>
          </ac:spMkLst>
        </pc:spChg>
      </pc:sldChg>
      <pc:sldChg chg="modSp">
        <pc:chgData name="Kim Jorritsma" userId="aec250f9-beb6-4523-bbe5-6fbec9bfea89" providerId="ADAL" clId="{4686F58B-8723-4A47-9217-AAE31CA5953C}" dt="2019-03-26T16:42:33.979" v="3065" actId="1076"/>
        <pc:sldMkLst>
          <pc:docMk/>
          <pc:sldMk cId="179602461" sldId="262"/>
        </pc:sldMkLst>
        <pc:spChg chg="mod">
          <ac:chgData name="Kim Jorritsma" userId="aec250f9-beb6-4523-bbe5-6fbec9bfea89" providerId="ADAL" clId="{4686F58B-8723-4A47-9217-AAE31CA5953C}" dt="2019-03-26T16:42:33.979" v="3065" actId="1076"/>
          <ac:spMkLst>
            <pc:docMk/>
            <pc:sldMk cId="179602461" sldId="262"/>
            <ac:spMk id="2" creationId="{EDC88320-BCAC-425E-914D-A780D65C510D}"/>
          </ac:spMkLst>
        </pc:spChg>
      </pc:sldChg>
      <pc:sldChg chg="addSp delSp modSp">
        <pc:chgData name="Kim Jorritsma" userId="aec250f9-beb6-4523-bbe5-6fbec9bfea89" providerId="ADAL" clId="{4686F58B-8723-4A47-9217-AAE31CA5953C}" dt="2019-03-26T16:52:19.046" v="3337" actId="20577"/>
        <pc:sldMkLst>
          <pc:docMk/>
          <pc:sldMk cId="3732014072" sldId="263"/>
        </pc:sldMkLst>
        <pc:spChg chg="add del">
          <ac:chgData name="Kim Jorritsma" userId="aec250f9-beb6-4523-bbe5-6fbec9bfea89" providerId="ADAL" clId="{4686F58B-8723-4A47-9217-AAE31CA5953C}" dt="2019-03-25T14:20:11.910" v="539"/>
          <ac:spMkLst>
            <pc:docMk/>
            <pc:sldMk cId="3732014072" sldId="263"/>
            <ac:spMk id="3" creationId="{503BEE27-317F-4707-97B0-EF1B7D44BD94}"/>
          </ac:spMkLst>
        </pc:spChg>
        <pc:spChg chg="add mod">
          <ac:chgData name="Kim Jorritsma" userId="aec250f9-beb6-4523-bbe5-6fbec9bfea89" providerId="ADAL" clId="{4686F58B-8723-4A47-9217-AAE31CA5953C}" dt="2019-03-26T16:52:19.046" v="3337" actId="20577"/>
          <ac:spMkLst>
            <pc:docMk/>
            <pc:sldMk cId="3732014072" sldId="263"/>
            <ac:spMk id="4" creationId="{5D98A580-3138-4F12-B4ED-B18ED781DDBB}"/>
          </ac:spMkLst>
        </pc:spChg>
      </pc:sldChg>
      <pc:sldChg chg="add del">
        <pc:chgData name="Kim Jorritsma" userId="aec250f9-beb6-4523-bbe5-6fbec9bfea89" providerId="ADAL" clId="{4686F58B-8723-4A47-9217-AAE31CA5953C}" dt="2019-03-25T11:58:09.834" v="246" actId="2696"/>
        <pc:sldMkLst>
          <pc:docMk/>
          <pc:sldMk cId="736795938" sldId="264"/>
        </pc:sldMkLst>
      </pc:sldChg>
      <pc:sldChg chg="add del">
        <pc:chgData name="Kim Jorritsma" userId="aec250f9-beb6-4523-bbe5-6fbec9bfea89" providerId="ADAL" clId="{4686F58B-8723-4A47-9217-AAE31CA5953C}" dt="2019-03-25T10:46:35.108" v="151" actId="2696"/>
        <pc:sldMkLst>
          <pc:docMk/>
          <pc:sldMk cId="3368219742" sldId="264"/>
        </pc:sldMkLst>
      </pc:sldChg>
      <pc:sldChg chg="addSp delSp modSp add setBg">
        <pc:chgData name="Kim Jorritsma" userId="aec250f9-beb6-4523-bbe5-6fbec9bfea89" providerId="ADAL" clId="{4686F58B-8723-4A47-9217-AAE31CA5953C}" dt="2019-03-26T18:50:33.364" v="4957" actId="20577"/>
        <pc:sldMkLst>
          <pc:docMk/>
          <pc:sldMk cId="419193318" sldId="265"/>
        </pc:sldMkLst>
        <pc:spChg chg="mod">
          <ac:chgData name="Kim Jorritsma" userId="aec250f9-beb6-4523-bbe5-6fbec9bfea89" providerId="ADAL" clId="{4686F58B-8723-4A47-9217-AAE31CA5953C}" dt="2019-03-26T18:23:32.636" v="4312" actId="1076"/>
          <ac:spMkLst>
            <pc:docMk/>
            <pc:sldMk cId="419193318" sldId="265"/>
            <ac:spMk id="2" creationId="{63A7295B-0178-49C1-A3EA-BE8D342A1410}"/>
          </ac:spMkLst>
        </pc:spChg>
        <pc:spChg chg="del mod">
          <ac:chgData name="Kim Jorritsma" userId="aec250f9-beb6-4523-bbe5-6fbec9bfea89" providerId="ADAL" clId="{4686F58B-8723-4A47-9217-AAE31CA5953C}" dt="2019-03-26T16:43:17.103" v="3066" actId="478"/>
          <ac:spMkLst>
            <pc:docMk/>
            <pc:sldMk cId="419193318" sldId="265"/>
            <ac:spMk id="3" creationId="{11692A57-B582-48CC-91CF-F2F5264A12FE}"/>
          </ac:spMkLst>
        </pc:spChg>
        <pc:spChg chg="add del mod">
          <ac:chgData name="Kim Jorritsma" userId="aec250f9-beb6-4523-bbe5-6fbec9bfea89" providerId="ADAL" clId="{4686F58B-8723-4A47-9217-AAE31CA5953C}" dt="2019-03-26T16:45:33.948" v="3164" actId="478"/>
          <ac:spMkLst>
            <pc:docMk/>
            <pc:sldMk cId="419193318" sldId="265"/>
            <ac:spMk id="5" creationId="{82C6A674-76FC-4910-945F-E72C61461664}"/>
          </ac:spMkLst>
        </pc:spChg>
        <pc:spChg chg="add mod">
          <ac:chgData name="Kim Jorritsma" userId="aec250f9-beb6-4523-bbe5-6fbec9bfea89" providerId="ADAL" clId="{4686F58B-8723-4A47-9217-AAE31CA5953C}" dt="2019-03-26T18:50:33.364" v="4957" actId="20577"/>
          <ac:spMkLst>
            <pc:docMk/>
            <pc:sldMk cId="419193318" sldId="265"/>
            <ac:spMk id="6" creationId="{A1B5264D-B77A-4215-8BCF-8A02A0F45FA5}"/>
          </ac:spMkLst>
        </pc:spChg>
      </pc:sldChg>
      <pc:sldChg chg="add del setBg">
        <pc:chgData name="Kim Jorritsma" userId="aec250f9-beb6-4523-bbe5-6fbec9bfea89" providerId="ADAL" clId="{4686F58B-8723-4A47-9217-AAE31CA5953C}" dt="2019-03-25T11:57:08.072" v="190" actId="2696"/>
        <pc:sldMkLst>
          <pc:docMk/>
          <pc:sldMk cId="1269928031" sldId="265"/>
        </pc:sldMkLst>
      </pc:sldChg>
      <pc:sldChg chg="addSp delSp modSp add setBg">
        <pc:chgData name="Kim Jorritsma" userId="aec250f9-beb6-4523-bbe5-6fbec9bfea89" providerId="ADAL" clId="{4686F58B-8723-4A47-9217-AAE31CA5953C}" dt="2019-03-26T18:29:44.520" v="4382" actId="20577"/>
        <pc:sldMkLst>
          <pc:docMk/>
          <pc:sldMk cId="1634125327" sldId="266"/>
        </pc:sldMkLst>
        <pc:spChg chg="mod">
          <ac:chgData name="Kim Jorritsma" userId="aec250f9-beb6-4523-bbe5-6fbec9bfea89" providerId="ADAL" clId="{4686F58B-8723-4A47-9217-AAE31CA5953C}" dt="2019-03-26T18:29:44.520" v="4382" actId="20577"/>
          <ac:spMkLst>
            <pc:docMk/>
            <pc:sldMk cId="1634125327" sldId="266"/>
            <ac:spMk id="2" creationId="{30CA3D91-F1CE-4F36-A992-600D679467A6}"/>
          </ac:spMkLst>
        </pc:spChg>
        <pc:spChg chg="del">
          <ac:chgData name="Kim Jorritsma" userId="aec250f9-beb6-4523-bbe5-6fbec9bfea89" providerId="ADAL" clId="{4686F58B-8723-4A47-9217-AAE31CA5953C}" dt="2019-03-25T14:20:16.259" v="541"/>
          <ac:spMkLst>
            <pc:docMk/>
            <pc:sldMk cId="1634125327" sldId="266"/>
            <ac:spMk id="3" creationId="{BE931A2B-61DB-43F7-AD9F-BDAA57CF884F}"/>
          </ac:spMkLst>
        </pc:spChg>
        <pc:spChg chg="add del mod">
          <ac:chgData name="Kim Jorritsma" userId="aec250f9-beb6-4523-bbe5-6fbec9bfea89" providerId="ADAL" clId="{4686F58B-8723-4A47-9217-AAE31CA5953C}" dt="2019-03-26T16:41:21.271" v="3022" actId="478"/>
          <ac:spMkLst>
            <pc:docMk/>
            <pc:sldMk cId="1634125327" sldId="266"/>
            <ac:spMk id="4" creationId="{32B57552-8B96-4FA8-903D-37C3FA92AE23}"/>
          </ac:spMkLst>
        </pc:spChg>
        <pc:spChg chg="add del mod">
          <ac:chgData name="Kim Jorritsma" userId="aec250f9-beb6-4523-bbe5-6fbec9bfea89" providerId="ADAL" clId="{4686F58B-8723-4A47-9217-AAE31CA5953C}" dt="2019-03-26T16:41:29.770" v="3023"/>
          <ac:spMkLst>
            <pc:docMk/>
            <pc:sldMk cId="1634125327" sldId="266"/>
            <ac:spMk id="5" creationId="{887A8A29-A5BC-4A05-87DE-C5112A79A012}"/>
          </ac:spMkLst>
        </pc:spChg>
        <pc:spChg chg="add mod">
          <ac:chgData name="Kim Jorritsma" userId="aec250f9-beb6-4523-bbe5-6fbec9bfea89" providerId="ADAL" clId="{4686F58B-8723-4A47-9217-AAE31CA5953C}" dt="2019-03-26T17:07:33.400" v="3418" actId="1076"/>
          <ac:spMkLst>
            <pc:docMk/>
            <pc:sldMk cId="1634125327" sldId="266"/>
            <ac:spMk id="6" creationId="{6585C0B4-6C78-4BEA-AA92-18188069C8B4}"/>
          </ac:spMkLst>
        </pc:spChg>
        <pc:spChg chg="add del mod">
          <ac:chgData name="Kim Jorritsma" userId="aec250f9-beb6-4523-bbe5-6fbec9bfea89" providerId="ADAL" clId="{4686F58B-8723-4A47-9217-AAE31CA5953C}" dt="2019-03-26T17:07:37.603" v="3420" actId="478"/>
          <ac:spMkLst>
            <pc:docMk/>
            <pc:sldMk cId="1634125327" sldId="266"/>
            <ac:spMk id="7" creationId="{B36DAF39-3B4C-4BD6-BC5D-312386061B73}"/>
          </ac:spMkLst>
        </pc:spChg>
      </pc:sldChg>
      <pc:sldChg chg="addSp delSp modSp add setBg">
        <pc:chgData name="Kim Jorritsma" userId="aec250f9-beb6-4523-bbe5-6fbec9bfea89" providerId="ADAL" clId="{4686F58B-8723-4A47-9217-AAE31CA5953C}" dt="2019-03-26T17:04:48.089" v="3396" actId="20577"/>
        <pc:sldMkLst>
          <pc:docMk/>
          <pc:sldMk cId="137151182" sldId="267"/>
        </pc:sldMkLst>
        <pc:spChg chg="mod">
          <ac:chgData name="Kim Jorritsma" userId="aec250f9-beb6-4523-bbe5-6fbec9bfea89" providerId="ADAL" clId="{4686F58B-8723-4A47-9217-AAE31CA5953C}" dt="2019-03-26T17:04:48.089" v="3396" actId="20577"/>
          <ac:spMkLst>
            <pc:docMk/>
            <pc:sldMk cId="137151182" sldId="267"/>
            <ac:spMk id="2" creationId="{614D20BE-03F8-44DA-BCC2-562B8A236A4A}"/>
          </ac:spMkLst>
        </pc:spChg>
        <pc:spChg chg="del mod">
          <ac:chgData name="Kim Jorritsma" userId="aec250f9-beb6-4523-bbe5-6fbec9bfea89" providerId="ADAL" clId="{4686F58B-8723-4A47-9217-AAE31CA5953C}" dt="2019-03-25T14:22:58.282" v="712" actId="478"/>
          <ac:spMkLst>
            <pc:docMk/>
            <pc:sldMk cId="137151182" sldId="267"/>
            <ac:spMk id="3" creationId="{D2002C89-48DA-4044-9324-E91C7EE77007}"/>
          </ac:spMkLst>
        </pc:spChg>
        <pc:spChg chg="add del mod">
          <ac:chgData name="Kim Jorritsma" userId="aec250f9-beb6-4523-bbe5-6fbec9bfea89" providerId="ADAL" clId="{4686F58B-8723-4A47-9217-AAE31CA5953C}" dt="2019-03-25T14:23:01.354" v="713" actId="478"/>
          <ac:spMkLst>
            <pc:docMk/>
            <pc:sldMk cId="137151182" sldId="267"/>
            <ac:spMk id="5" creationId="{988240AA-4294-462E-A981-533039EC438B}"/>
          </ac:spMkLst>
        </pc:spChg>
      </pc:sldChg>
      <pc:sldChg chg="modSp add ord setBg">
        <pc:chgData name="Kim Jorritsma" userId="aec250f9-beb6-4523-bbe5-6fbec9bfea89" providerId="ADAL" clId="{4686F58B-8723-4A47-9217-AAE31CA5953C}" dt="2019-03-26T19:02:21.396" v="5284" actId="20577"/>
        <pc:sldMkLst>
          <pc:docMk/>
          <pc:sldMk cId="1491231848" sldId="268"/>
        </pc:sldMkLst>
        <pc:spChg chg="mod">
          <ac:chgData name="Kim Jorritsma" userId="aec250f9-beb6-4523-bbe5-6fbec9bfea89" providerId="ADAL" clId="{4686F58B-8723-4A47-9217-AAE31CA5953C}" dt="2019-03-25T14:35:58.297" v="898" actId="1076"/>
          <ac:spMkLst>
            <pc:docMk/>
            <pc:sldMk cId="1491231848" sldId="268"/>
            <ac:spMk id="2" creationId="{CFA50694-7A06-448F-9B97-EB1F95C7DEA6}"/>
          </ac:spMkLst>
        </pc:spChg>
        <pc:spChg chg="mod">
          <ac:chgData name="Kim Jorritsma" userId="aec250f9-beb6-4523-bbe5-6fbec9bfea89" providerId="ADAL" clId="{4686F58B-8723-4A47-9217-AAE31CA5953C}" dt="2019-03-26T19:02:21.396" v="5284" actId="20577"/>
          <ac:spMkLst>
            <pc:docMk/>
            <pc:sldMk cId="1491231848" sldId="268"/>
            <ac:spMk id="3" creationId="{AE2F2F87-1B71-4049-84D6-F7B5D343311B}"/>
          </ac:spMkLst>
        </pc:spChg>
      </pc:sldChg>
      <pc:sldChg chg="modSp add setBg">
        <pc:chgData name="Kim Jorritsma" userId="aec250f9-beb6-4523-bbe5-6fbec9bfea89" providerId="ADAL" clId="{4686F58B-8723-4A47-9217-AAE31CA5953C}" dt="2019-03-26T17:05:45.296" v="3407" actId="1076"/>
        <pc:sldMkLst>
          <pc:docMk/>
          <pc:sldMk cId="2524039991" sldId="269"/>
        </pc:sldMkLst>
        <pc:spChg chg="mod">
          <ac:chgData name="Kim Jorritsma" userId="aec250f9-beb6-4523-bbe5-6fbec9bfea89" providerId="ADAL" clId="{4686F58B-8723-4A47-9217-AAE31CA5953C}" dt="2019-03-26T17:05:41.710" v="3406" actId="114"/>
          <ac:spMkLst>
            <pc:docMk/>
            <pc:sldMk cId="2524039991" sldId="269"/>
            <ac:spMk id="2" creationId="{C1698FE5-B35A-48B1-B783-33C26AA43C7B}"/>
          </ac:spMkLst>
        </pc:spChg>
        <pc:spChg chg="mod">
          <ac:chgData name="Kim Jorritsma" userId="aec250f9-beb6-4523-bbe5-6fbec9bfea89" providerId="ADAL" clId="{4686F58B-8723-4A47-9217-AAE31CA5953C}" dt="2019-03-26T17:05:45.296" v="3407" actId="1076"/>
          <ac:spMkLst>
            <pc:docMk/>
            <pc:sldMk cId="2524039991" sldId="269"/>
            <ac:spMk id="3" creationId="{CE07580C-286B-489B-BEC0-3BE349D4D349}"/>
          </ac:spMkLst>
        </pc:spChg>
      </pc:sldChg>
      <pc:sldChg chg="modSp add setBg">
        <pc:chgData name="Kim Jorritsma" userId="aec250f9-beb6-4523-bbe5-6fbec9bfea89" providerId="ADAL" clId="{4686F58B-8723-4A47-9217-AAE31CA5953C}" dt="2019-03-26T17:16:33.007" v="3460" actId="20577"/>
        <pc:sldMkLst>
          <pc:docMk/>
          <pc:sldMk cId="1982759770" sldId="270"/>
        </pc:sldMkLst>
        <pc:spChg chg="mod">
          <ac:chgData name="Kim Jorritsma" userId="aec250f9-beb6-4523-bbe5-6fbec9bfea89" providerId="ADAL" clId="{4686F58B-8723-4A47-9217-AAE31CA5953C}" dt="2019-03-25T14:45:52.741" v="1599" actId="5793"/>
          <ac:spMkLst>
            <pc:docMk/>
            <pc:sldMk cId="1982759770" sldId="270"/>
            <ac:spMk id="2" creationId="{2F109E2C-9383-4427-9802-736DFEA9E398}"/>
          </ac:spMkLst>
        </pc:spChg>
        <pc:spChg chg="mod">
          <ac:chgData name="Kim Jorritsma" userId="aec250f9-beb6-4523-bbe5-6fbec9bfea89" providerId="ADAL" clId="{4686F58B-8723-4A47-9217-AAE31CA5953C}" dt="2019-03-26T17:16:33.007" v="3460" actId="20577"/>
          <ac:spMkLst>
            <pc:docMk/>
            <pc:sldMk cId="1982759770" sldId="270"/>
            <ac:spMk id="3" creationId="{411E7AF4-892D-4F3B-85CE-52A7A7749BBD}"/>
          </ac:spMkLst>
        </pc:spChg>
      </pc:sldChg>
      <pc:sldChg chg="modSp add setBg">
        <pc:chgData name="Kim Jorritsma" userId="aec250f9-beb6-4523-bbe5-6fbec9bfea89" providerId="ADAL" clId="{4686F58B-8723-4A47-9217-AAE31CA5953C}" dt="2019-03-26T19:06:08.836" v="5345" actId="20577"/>
        <pc:sldMkLst>
          <pc:docMk/>
          <pc:sldMk cId="2328834169" sldId="271"/>
        </pc:sldMkLst>
        <pc:spChg chg="mod">
          <ac:chgData name="Kim Jorritsma" userId="aec250f9-beb6-4523-bbe5-6fbec9bfea89" providerId="ADAL" clId="{4686F58B-8723-4A47-9217-AAE31CA5953C}" dt="2019-03-26T18:33:31.771" v="4871" actId="20577"/>
          <ac:spMkLst>
            <pc:docMk/>
            <pc:sldMk cId="2328834169" sldId="271"/>
            <ac:spMk id="2" creationId="{2BE8E30F-8D02-430D-9914-827F8BDE57CE}"/>
          </ac:spMkLst>
        </pc:spChg>
        <pc:spChg chg="mod">
          <ac:chgData name="Kim Jorritsma" userId="aec250f9-beb6-4523-bbe5-6fbec9bfea89" providerId="ADAL" clId="{4686F58B-8723-4A47-9217-AAE31CA5953C}" dt="2019-03-26T19:06:08.836" v="5345" actId="20577"/>
          <ac:spMkLst>
            <pc:docMk/>
            <pc:sldMk cId="2328834169" sldId="271"/>
            <ac:spMk id="3" creationId="{695C9AFC-E292-48C6-ACD2-3D772E9FFBC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DFA4D8-D811-4EA1-81F7-911849AC9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4BD0C2B-CE90-4417-8BD3-9798430F9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E7FB0B-D496-4FFC-925D-7B4EDE6BE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3D17-35BB-45D9-9389-49B170008988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9AA9D1-F01F-4A38-92B4-AEFDB4169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1EA1CA-2D08-49BD-84B5-C21319A86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8FC2-123D-4DC0-8290-E8C9DEAF62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144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72D936-567B-42E7-9348-CC821D7C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6220DF7-61EB-4DF8-A2D5-98C7084D3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7ECD93-8F1C-4725-B7FD-3E9B8E373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3D17-35BB-45D9-9389-49B170008988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420BAE-1B55-43BE-8A88-4CFE000E1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8C59F6-2FC2-4ECA-B012-C1FCE93CE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8FC2-123D-4DC0-8290-E8C9DEAF62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712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5CDEF5B-018F-4797-AB7A-D75800C87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9322491-4864-4A58-8C98-9F7829CEB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B260E6-52E2-48FC-B839-8C06FC669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3D17-35BB-45D9-9389-49B170008988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DDA484-BC72-4191-AB49-7977B5FA8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1C841B-D77C-4337-80C1-1DA6949F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8FC2-123D-4DC0-8290-E8C9DEAF62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869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B0667-3382-4026-945D-9C5DB6D38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678F75-C614-41AD-923F-268A7B7E6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810F89-DD70-42E6-8050-ACA47F42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3D17-35BB-45D9-9389-49B170008988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B6FADF-6132-4E65-B4A0-F59A75C23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B9FFCB-56DA-41B9-9B14-CD458739A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8FC2-123D-4DC0-8290-E8C9DEAF62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46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3840A3-A8BE-41D8-8E9B-53A3DC432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D923257-52EE-482C-A6D8-89689AAD2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74CBB1-FE3E-4E5B-A818-74373944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3D17-35BB-45D9-9389-49B170008988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2D7D9A-015F-455D-BE82-94DBE5153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2E1BF9-957E-468F-B308-8DCFC4481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8FC2-123D-4DC0-8290-E8C9DEAF62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408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56B89-E58D-4FAE-B591-993BD1FAD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EBDCDF-C2E0-4E9F-922E-89AE8B562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AE4A559-B211-496E-9061-55A05C9C0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D205F44-1639-403F-AD53-475106D78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3D17-35BB-45D9-9389-49B170008988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11378C2-C501-4503-9D28-8B04C3373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6D12B3-4C97-4557-A8E4-AFD10FEF6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8FC2-123D-4DC0-8290-E8C9DEAF62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641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1BF894-735B-4A9A-BEB1-06BED5681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34CD747-AC1D-41E9-AA57-2A9E92E1B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EFC0D08-A408-4B8B-A2D4-71FADA83C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3DBE6C9-7D11-4604-8828-F94B77975D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21B5115-E8C5-4827-8999-764D15076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731E057-8364-470A-8A14-80393F4E3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3D17-35BB-45D9-9389-49B170008988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BED0C89-ABA1-4947-A689-9D14E584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EC46C57-44BD-40DA-974A-75942175D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8FC2-123D-4DC0-8290-E8C9DEAF62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997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621060-40AB-4864-BCD3-85B56662B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E548C3D-9201-4EC3-93EC-B2EEFCF13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3D17-35BB-45D9-9389-49B170008988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6276308-1997-49B7-B957-93B998605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DAE7D6A-6B6D-479E-8D30-317FB413D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8FC2-123D-4DC0-8290-E8C9DEAF62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39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E7BE2C3-BE44-4926-A21C-C19DF4BA5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3D17-35BB-45D9-9389-49B170008988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CF7F5D4-30F2-4CB1-9DBF-E21840325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923FF14-2D29-474C-8109-F5B9BE482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8FC2-123D-4DC0-8290-E8C9DEAF62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092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ECFEBF-6090-4F3C-9E76-21C4F4F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682D95-32D5-4875-8251-3531E00AF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1F29E24-2006-41A7-A196-0832EE5E1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11BF484-E7E8-490D-BBF6-1C046920D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3D17-35BB-45D9-9389-49B170008988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C0270B3-8554-4CA7-81BE-0026763D3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7C617B3-C6FE-45C2-9251-878A9DF1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8FC2-123D-4DC0-8290-E8C9DEAF62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77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8381D-2B7A-4448-8C8B-CEDE1DCBF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E30606D-9FAA-4456-BB73-1021B1FA08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072F67-D56E-4A68-9B38-87C662F50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BC249B9-C8F1-4587-BB3F-B5B574E34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3D17-35BB-45D9-9389-49B170008988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84E232D-3C42-45D4-83D3-21704AF1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29A634-64EE-4140-8815-8ED9933FC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8FC2-123D-4DC0-8290-E8C9DEAF62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331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1F0715B-5162-4DE4-B479-B05EC96F3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EFB3B2-B9EC-4865-96C1-FE3341B58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706325-4821-472D-9714-F8994F8269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E3D17-35BB-45D9-9389-49B170008988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7A69C8-F01A-4651-80A7-F5F95097A6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ED11E3-CAFA-49DF-9F8D-F2AADF3F6E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08FC2-123D-4DC0-8290-E8C9DEAF62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23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g1nc7Et7tU&amp;t=6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ozmd-med5ng&amp;t=6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313FF2-9935-48E2-9350-110B2944B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8800" b="1" dirty="0"/>
              <a:t>Ondernemend gedrag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02A2EE-262F-4BFD-BCF9-B53591C38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5816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nl-NL" sz="3600" b="1" dirty="0"/>
              <a:t>Planning van vandaag</a:t>
            </a:r>
          </a:p>
          <a:p>
            <a:pPr algn="ctr"/>
            <a:r>
              <a:rPr lang="nl-NL" sz="2400" dirty="0"/>
              <a:t>Introductie van Aldert en Caro</a:t>
            </a:r>
          </a:p>
          <a:p>
            <a:pPr algn="ctr"/>
            <a:r>
              <a:rPr lang="nl-NL" sz="2400" dirty="0"/>
              <a:t>Gezamenlijke start</a:t>
            </a:r>
          </a:p>
          <a:p>
            <a:pPr algn="ctr"/>
            <a:r>
              <a:rPr lang="nl-NL" sz="2400" dirty="0"/>
              <a:t>Pauze </a:t>
            </a:r>
            <a:r>
              <a:rPr lang="nl-NL" sz="2400" i="1" dirty="0"/>
              <a:t>(10.10-10.30)</a:t>
            </a:r>
          </a:p>
          <a:p>
            <a:pPr algn="ctr"/>
            <a:r>
              <a:rPr lang="nl-NL" sz="2400" dirty="0"/>
              <a:t>Zelf aan de slag! (in groepjes uiteen)</a:t>
            </a:r>
          </a:p>
          <a:p>
            <a:pPr algn="ctr"/>
            <a:r>
              <a:rPr lang="nl-NL" sz="2400" dirty="0"/>
              <a:t>Nabespreken | wat gedaan? |</a:t>
            </a:r>
          </a:p>
        </p:txBody>
      </p:sp>
    </p:spTree>
    <p:extLst>
      <p:ext uri="{BB962C8B-B14F-4D97-AF65-F5344CB8AC3E}">
        <p14:creationId xmlns:p14="http://schemas.microsoft.com/office/powerpoint/2010/main" val="1118559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A8FE01-C775-4641-8EEF-930F8A0AC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693" y="503349"/>
            <a:ext cx="10515600" cy="1325563"/>
          </a:xfrm>
        </p:spPr>
        <p:txBody>
          <a:bodyPr>
            <a:normAutofit/>
          </a:bodyPr>
          <a:lstStyle/>
          <a:p>
            <a:r>
              <a:rPr lang="nl-NL" sz="8000" b="1" dirty="0"/>
              <a:t>Zelf aan </a:t>
            </a:r>
            <a:r>
              <a:rPr lang="nl-NL" sz="8000" b="1" dirty="0">
                <a:latin typeface="Abadi Extra Light" panose="020B0204020104020204" pitchFamily="34" charset="0"/>
              </a:rPr>
              <a:t>de</a:t>
            </a:r>
            <a:r>
              <a:rPr lang="nl-NL" sz="8000" b="1" dirty="0"/>
              <a:t> slag!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5D98A580-3138-4F12-B4ED-B18ED781DDBB}"/>
              </a:ext>
            </a:extLst>
          </p:cNvPr>
          <p:cNvSpPr/>
          <p:nvPr/>
        </p:nvSpPr>
        <p:spPr>
          <a:xfrm>
            <a:off x="3099335" y="3136612"/>
            <a:ext cx="712269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i="1" dirty="0">
                <a:latin typeface="Abadi Extra Light" panose="020B0204020104020204" pitchFamily="34" charset="0"/>
              </a:rPr>
              <a:t>Wat heb je aan het einde van de les af en kun je in je portfolio doen?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732014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CA3D91-F1CE-4F36-A992-600D67946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6155"/>
            <a:ext cx="8258481" cy="1299599"/>
          </a:xfrm>
        </p:spPr>
        <p:txBody>
          <a:bodyPr>
            <a:normAutofit/>
          </a:bodyPr>
          <a:lstStyle/>
          <a:p>
            <a:r>
              <a:rPr lang="nl-NL" b="1" dirty="0"/>
              <a:t>Wat af om 11:45 uur?</a:t>
            </a:r>
            <a:endParaRPr lang="nl-NL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6585C0B4-6C78-4BEA-AA92-18188069C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0" y="2178670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nl-NL" sz="2400" dirty="0"/>
              <a:t> </a:t>
            </a:r>
            <a:r>
              <a:rPr lang="nl-NL" sz="2400" b="1" dirty="0"/>
              <a:t>De naam van het bedrijf of de organisatie </a:t>
            </a:r>
            <a:r>
              <a:rPr lang="nl-NL" sz="2400" dirty="0"/>
              <a:t>waar </a:t>
            </a:r>
          </a:p>
          <a:p>
            <a:pPr marL="0" indent="0">
              <a:buNone/>
            </a:pPr>
            <a:r>
              <a:rPr lang="nl-NL" sz="2400" dirty="0"/>
              <a:t>     jullie heen gaan op werkbezoek met </a:t>
            </a:r>
            <a:r>
              <a:rPr lang="nl-NL" sz="2400" b="1" dirty="0"/>
              <a:t>een uitleg </a:t>
            </a:r>
          </a:p>
          <a:p>
            <a:pPr marL="0" indent="0">
              <a:buNone/>
            </a:pPr>
            <a:r>
              <a:rPr lang="nl-NL" sz="2400" b="1" dirty="0"/>
              <a:t>     waarom</a:t>
            </a:r>
            <a:r>
              <a:rPr lang="nl-NL" sz="2400" dirty="0"/>
              <a:t> er voor dit bedrijf of deze organisatie is gekozen</a:t>
            </a:r>
          </a:p>
          <a:p>
            <a:pPr marL="0" indent="0">
              <a:buNone/>
            </a:pPr>
            <a:endParaRPr lang="nl-NL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sz="2400" b="1" dirty="0"/>
              <a:t> De vragen </a:t>
            </a:r>
            <a:r>
              <a:rPr lang="nl-NL" sz="2400" dirty="0"/>
              <a:t>die jullie gaan stellen aan het bedrijf of de </a:t>
            </a:r>
          </a:p>
          <a:p>
            <a:pPr marL="0" indent="0">
              <a:buNone/>
            </a:pPr>
            <a:r>
              <a:rPr lang="nl-NL" sz="2400" dirty="0"/>
              <a:t>     organisatie waar jullie op werkbezoek gaan</a:t>
            </a:r>
          </a:p>
        </p:txBody>
      </p:sp>
    </p:spTree>
    <p:extLst>
      <p:ext uri="{BB962C8B-B14F-4D97-AF65-F5344CB8AC3E}">
        <p14:creationId xmlns:p14="http://schemas.microsoft.com/office/powerpoint/2010/main" val="1634125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E8E30F-8D02-430D-9914-827F8BDE5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748" y="139148"/>
            <a:ext cx="10558670" cy="1173853"/>
          </a:xfrm>
        </p:spPr>
        <p:txBody>
          <a:bodyPr/>
          <a:lstStyle/>
          <a:p>
            <a:r>
              <a:rPr lang="nl-NL" b="1" dirty="0"/>
              <a:t>Nabespreken &amp; feedback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5C9AFC-E292-48C6-ACD2-3D772E9FF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48" y="1313001"/>
            <a:ext cx="13709375" cy="5759520"/>
          </a:xfrm>
        </p:spPr>
        <p:txBody>
          <a:bodyPr/>
          <a:lstStyle/>
          <a:p>
            <a:pPr marL="0" lvl="0" indent="0">
              <a:buNone/>
            </a:pPr>
            <a:r>
              <a:rPr lang="nl-NL" b="1" dirty="0"/>
              <a:t>			</a:t>
            </a:r>
            <a:r>
              <a:rPr lang="nl-NL" b="1" u="sng" dirty="0"/>
              <a:t>Presenteren A3 (als groepje)</a:t>
            </a:r>
          </a:p>
          <a:p>
            <a:pPr marL="0" lvl="0" indent="0">
              <a:buNone/>
            </a:pPr>
            <a:r>
              <a:rPr lang="nl-NL" dirty="0"/>
              <a:t>			Welk bedrijf/welke organisatie gekozen?</a:t>
            </a:r>
          </a:p>
          <a:p>
            <a:pPr marL="0" lvl="0" indent="0">
              <a:buNone/>
            </a:pPr>
            <a:r>
              <a:rPr lang="nl-NL" dirty="0"/>
              <a:t>			Waarom dit bedrijf/deze organisatie?</a:t>
            </a:r>
          </a:p>
          <a:p>
            <a:pPr marL="0" lvl="0" indent="0">
              <a:buNone/>
            </a:pPr>
            <a:r>
              <a:rPr lang="nl-NL" dirty="0"/>
              <a:t>			Welke vragen gaan er gesteld worden?</a:t>
            </a:r>
          </a:p>
          <a:p>
            <a:pPr marL="0" indent="0">
              <a:buNone/>
            </a:pPr>
            <a:r>
              <a:rPr lang="nl-NL" b="1" dirty="0"/>
              <a:t>			</a:t>
            </a:r>
            <a:r>
              <a:rPr lang="nl-NL" b="1" u="sng" dirty="0"/>
              <a:t>Feedback vanuit de groep</a:t>
            </a:r>
          </a:p>
          <a:p>
            <a:pPr marL="0" indent="0">
              <a:buNone/>
            </a:pPr>
            <a:r>
              <a:rPr lang="nl-NL" b="1" dirty="0"/>
              <a:t>			</a:t>
            </a:r>
            <a:r>
              <a:rPr lang="nl-NL" dirty="0"/>
              <a:t>Tip 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i="1" dirty="0">
                <a:sym typeface="Wingdings" panose="05000000000000000000" pitchFamily="2" charset="2"/>
              </a:rPr>
              <a:t>wat kan beter, wat kan anders?</a:t>
            </a:r>
          </a:p>
          <a:p>
            <a:pPr marL="0" indent="0">
              <a:buNone/>
            </a:pPr>
            <a:r>
              <a:rPr lang="nl-NL" dirty="0"/>
              <a:t>			Top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i="1" dirty="0">
                <a:sym typeface="Wingdings" panose="05000000000000000000" pitchFamily="2" charset="2"/>
              </a:rPr>
              <a:t>wat is goed? 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328834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A7295B-0178-49C1-A3EA-BE8D342A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0"/>
            <a:ext cx="10515600" cy="1325563"/>
          </a:xfrm>
        </p:spPr>
        <p:txBody>
          <a:bodyPr>
            <a:normAutofit/>
          </a:bodyPr>
          <a:lstStyle/>
          <a:p>
            <a:r>
              <a:rPr lang="nl-NL" sz="6000" b="1" dirty="0">
                <a:latin typeface="Abadi Extra Light" panose="020B0204020104020204" pitchFamily="34" charset="0"/>
              </a:rPr>
              <a:t>Doelen behaald?</a:t>
            </a:r>
            <a:endParaRPr lang="nl-NL" sz="6600" b="1" dirty="0">
              <a:latin typeface="Abadi Extra Light" panose="020B0204020104020204" pitchFamily="34" charset="0"/>
            </a:endParaRP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A1B5264D-B77A-4215-8BCF-8A02A0F45FA5}"/>
              </a:ext>
            </a:extLst>
          </p:cNvPr>
          <p:cNvSpPr txBox="1">
            <a:spLocks/>
          </p:cNvSpPr>
          <p:nvPr/>
        </p:nvSpPr>
        <p:spPr>
          <a:xfrm>
            <a:off x="2792763" y="1177441"/>
            <a:ext cx="75799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nl-NL" sz="2400" b="1" dirty="0"/>
              <a:t> Jullie kunnen samenwerken en overleggen</a:t>
            </a:r>
          </a:p>
          <a:p>
            <a:pPr marL="0" indent="0">
              <a:buNone/>
            </a:pPr>
            <a:r>
              <a:rPr lang="nl-NL" sz="2400" dirty="0"/>
              <a:t>     </a:t>
            </a:r>
            <a:r>
              <a:rPr lang="nl-NL" sz="2400" dirty="0">
                <a:sym typeface="Wingdings" panose="05000000000000000000" pitchFamily="2" charset="2"/>
              </a:rPr>
              <a:t> samen </a:t>
            </a:r>
            <a:r>
              <a:rPr lang="nl-NL" sz="2400" dirty="0"/>
              <a:t>tot een keuze te komen voor een</a:t>
            </a:r>
          </a:p>
          <a:p>
            <a:pPr marL="0" indent="0">
              <a:buNone/>
            </a:pPr>
            <a:r>
              <a:rPr lang="nl-NL" sz="2400" dirty="0"/>
              <a:t>          bedrijf/organisatie waar het werkbezoek wordt     </a:t>
            </a:r>
          </a:p>
          <a:p>
            <a:pPr marL="0" indent="0">
              <a:buNone/>
            </a:pPr>
            <a:r>
              <a:rPr lang="nl-NL" sz="2400" dirty="0"/>
              <a:t>          gedaan</a:t>
            </a:r>
          </a:p>
          <a:p>
            <a:pPr marL="0" indent="0">
              <a:buNone/>
            </a:pPr>
            <a:r>
              <a:rPr lang="nl-NL" sz="2400" dirty="0"/>
              <a:t>     </a:t>
            </a:r>
            <a:r>
              <a:rPr lang="nl-NL" sz="2400" dirty="0">
                <a:sym typeface="Wingdings" panose="05000000000000000000" pitchFamily="2" charset="2"/>
              </a:rPr>
              <a:t> samen m</a:t>
            </a:r>
            <a:r>
              <a:rPr lang="nl-NL" sz="2400" dirty="0"/>
              <a:t>inimaal 10 vragen op papier te zetten</a:t>
            </a:r>
          </a:p>
          <a:p>
            <a:pPr marL="0" indent="0">
              <a:buNone/>
            </a:pPr>
            <a:endParaRPr lang="nl-NL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sz="2400" b="1" dirty="0"/>
              <a:t> Jullie kunnen uitleggen wat het begrip duurzaam</a:t>
            </a:r>
          </a:p>
          <a:p>
            <a:pPr marL="0" indent="0">
              <a:buNone/>
            </a:pPr>
            <a:r>
              <a:rPr lang="nl-NL" sz="2400" dirty="0"/>
              <a:t>     </a:t>
            </a:r>
            <a:r>
              <a:rPr lang="nl-NL" sz="2400" b="1" dirty="0"/>
              <a:t>ondernemen is </a:t>
            </a:r>
            <a:r>
              <a:rPr lang="nl-NL" sz="2400" dirty="0"/>
              <a:t>en kunnen een voorbeeld hier van geven</a:t>
            </a:r>
          </a:p>
        </p:txBody>
      </p:sp>
    </p:spTree>
    <p:extLst>
      <p:ext uri="{BB962C8B-B14F-4D97-AF65-F5344CB8AC3E}">
        <p14:creationId xmlns:p14="http://schemas.microsoft.com/office/powerpoint/2010/main" val="419193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4D20BE-03F8-44DA-BCC2-562B8A236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761" y="167239"/>
            <a:ext cx="11364227" cy="5573027"/>
          </a:xfrm>
        </p:spPr>
        <p:txBody>
          <a:bodyPr>
            <a:normAutofit/>
          </a:bodyPr>
          <a:lstStyle/>
          <a:p>
            <a:r>
              <a:rPr lang="nl-NL" sz="9600" b="1" dirty="0"/>
              <a:t>Einde</a:t>
            </a:r>
            <a:r>
              <a:rPr lang="nl-NL" sz="8900" b="1" dirty="0"/>
              <a:t>! </a:t>
            </a:r>
            <a:br>
              <a:rPr lang="nl-NL" sz="8900" b="1" dirty="0"/>
            </a:br>
            <a:br>
              <a:rPr lang="nl-NL" sz="8900" b="1" dirty="0"/>
            </a:br>
            <a:r>
              <a:rPr lang="nl-NL" sz="8900" b="1" dirty="0"/>
              <a:t>             Bedankt!</a:t>
            </a:r>
            <a:r>
              <a:rPr lang="nl-NL" b="1" dirty="0"/>
              <a:t> </a:t>
            </a:r>
            <a:br>
              <a:rPr lang="nl-NL" b="1" dirty="0"/>
            </a:br>
            <a:br>
              <a:rPr lang="nl-NL" b="1" dirty="0"/>
            </a:br>
            <a:r>
              <a:rPr lang="nl-NL" b="1" dirty="0"/>
              <a:t>			     </a:t>
            </a:r>
          </a:p>
        </p:txBody>
      </p:sp>
    </p:spTree>
    <p:extLst>
      <p:ext uri="{BB962C8B-B14F-4D97-AF65-F5344CB8AC3E}">
        <p14:creationId xmlns:p14="http://schemas.microsoft.com/office/powerpoint/2010/main" val="13715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109E2C-9383-4427-9802-736DFEA9E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Mededelingen 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1E7AF4-892D-4F3B-85CE-52A7A7749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0239"/>
            <a:ext cx="11231880" cy="33912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i="1" dirty="0"/>
              <a:t>Nag-Chollia</a:t>
            </a:r>
            <a:r>
              <a:rPr lang="nl-NL" i="1" dirty="0"/>
              <a:t> en</a:t>
            </a:r>
            <a:r>
              <a:rPr lang="nl-NL" b="1" i="1" dirty="0"/>
              <a:t> Amber </a:t>
            </a:r>
            <a:r>
              <a:rPr lang="nl-NL" i="1" dirty="0"/>
              <a:t>alleen nog op woensdag </a:t>
            </a:r>
          </a:p>
          <a:p>
            <a:pPr marL="0" indent="0">
              <a:buNone/>
            </a:pPr>
            <a:r>
              <a:rPr lang="nl-NL" i="1" dirty="0"/>
              <a:t>bij de Fier school, zitten verder extern op FC ! </a:t>
            </a:r>
          </a:p>
          <a:p>
            <a:pPr marL="0" indent="0">
              <a:buNone/>
            </a:pPr>
            <a:r>
              <a:rPr lang="nl-NL" i="1" dirty="0"/>
              <a:t>                                    </a:t>
            </a:r>
            <a:br>
              <a:rPr lang="nl-NL" i="1" dirty="0"/>
            </a:br>
            <a:r>
              <a:rPr lang="nl-NL" i="1" dirty="0"/>
              <a:t>			  </a:t>
            </a:r>
            <a:r>
              <a:rPr lang="nl-NL" b="1" i="1" dirty="0"/>
              <a:t>Zameera </a:t>
            </a:r>
            <a:r>
              <a:rPr lang="nl-NL" i="1" dirty="0"/>
              <a:t>volgende periode examen doen voor         </a:t>
            </a:r>
          </a:p>
          <a:p>
            <a:pPr marL="0" indent="0">
              <a:buNone/>
            </a:pPr>
            <a:r>
              <a:rPr lang="nl-NL" i="1" dirty="0"/>
              <a:t>                                      keuzedeel ondernemend gedrag, gaat alleen individuele </a:t>
            </a:r>
          </a:p>
          <a:p>
            <a:pPr marL="0" indent="0">
              <a:buNone/>
            </a:pPr>
            <a:r>
              <a:rPr lang="nl-NL" i="1" dirty="0"/>
              <a:t>                                      opdrachten maken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b="1" i="1" dirty="0"/>
              <a:t>			 Mededelingen vanuit de groep?</a:t>
            </a:r>
          </a:p>
          <a:p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98275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50694-7A06-448F-9B97-EB1F95C7D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74307" y="602430"/>
            <a:ext cx="9144000" cy="997770"/>
          </a:xfrm>
        </p:spPr>
        <p:txBody>
          <a:bodyPr/>
          <a:lstStyle/>
          <a:p>
            <a:r>
              <a:rPr lang="nl-NL" b="1" dirty="0"/>
              <a:t>Terugblik op vorige week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E2F2F87-1B71-4049-84D6-F7B5D3433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0259" y="1829414"/>
            <a:ext cx="9291481" cy="2740742"/>
          </a:xfrm>
        </p:spPr>
        <p:txBody>
          <a:bodyPr>
            <a:normAutofit fontScale="85000" lnSpcReduction="20000"/>
          </a:bodyPr>
          <a:lstStyle/>
          <a:p>
            <a:r>
              <a:rPr lang="nl-NL" b="1" i="1" dirty="0"/>
              <a:t> Wat gedaan?</a:t>
            </a:r>
          </a:p>
          <a:p>
            <a:r>
              <a:rPr lang="nl-NL" dirty="0"/>
              <a:t>Onderwerp: gezamenlijk een deadline halen, </a:t>
            </a:r>
          </a:p>
          <a:p>
            <a:r>
              <a:rPr lang="nl-NL" dirty="0"/>
              <a:t>hoe doe je dat …</a:t>
            </a:r>
          </a:p>
          <a:p>
            <a:r>
              <a:rPr lang="nl-NL" dirty="0"/>
              <a:t>Pauze </a:t>
            </a:r>
          </a:p>
          <a:p>
            <a:r>
              <a:rPr lang="nl-NL" dirty="0"/>
              <a:t>Ieder voor zich bezig geweest …</a:t>
            </a:r>
          </a:p>
          <a:p>
            <a:endParaRPr lang="nl-NL" dirty="0"/>
          </a:p>
          <a:p>
            <a:r>
              <a:rPr lang="nl-NL" dirty="0"/>
              <a:t>  Prachtig eindresultaat van de </a:t>
            </a:r>
          </a:p>
          <a:p>
            <a:r>
              <a:rPr lang="nl-NL" i="1" dirty="0"/>
              <a:t>gebruiksaanwijzing</a:t>
            </a:r>
            <a:r>
              <a:rPr lang="nl-NL" dirty="0"/>
              <a:t> van Nag-Chollia gezien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1231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AC6B5580-57D2-4A6E-A17C-50E1E4483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500" y="476250"/>
            <a:ext cx="11569700" cy="5905500"/>
          </a:xfrm>
        </p:spPr>
        <p:txBody>
          <a:bodyPr>
            <a:noAutofit/>
          </a:bodyPr>
          <a:lstStyle/>
          <a:p>
            <a:pPr algn="l"/>
            <a:r>
              <a:rPr lang="nl-NL" sz="7200" b="1" dirty="0">
                <a:latin typeface="Abadi Extra Light" panose="020B0204020104020204" pitchFamily="34" charset="0"/>
              </a:rPr>
              <a:t>#Op werkbezoek</a:t>
            </a:r>
          </a:p>
          <a:p>
            <a:pPr algn="l"/>
            <a:r>
              <a:rPr lang="nl-NL" sz="4400" i="1" dirty="0">
                <a:latin typeface="Abadi Extra Light" panose="020B0204020104020204" pitchFamily="34" charset="0"/>
              </a:rPr>
              <a:t>Bij een bedrijf of organisatie</a:t>
            </a:r>
          </a:p>
          <a:p>
            <a:pPr algn="l"/>
            <a:endParaRPr lang="nl-NL" sz="4400" i="1" dirty="0">
              <a:latin typeface="Abadi Extra Light" panose="020B0204020104020204" pitchFamily="34" charset="0"/>
            </a:endParaRPr>
          </a:p>
          <a:p>
            <a:pPr algn="l"/>
            <a:r>
              <a:rPr lang="nl-NL" sz="3200" i="1" dirty="0">
                <a:latin typeface="Abadi Extra Light" panose="020B0204020104020204" pitchFamily="34" charset="0"/>
              </a:rPr>
              <a:t>		                   </a:t>
            </a:r>
            <a:r>
              <a:rPr lang="nl-NL" sz="4400" i="1" dirty="0">
                <a:latin typeface="Abadi Extra Light" panose="020B0204020104020204" pitchFamily="34" charset="0"/>
              </a:rPr>
              <a:t># Duurzaamheid</a:t>
            </a:r>
          </a:p>
        </p:txBody>
      </p:sp>
    </p:spTree>
    <p:extLst>
      <p:ext uri="{BB962C8B-B14F-4D97-AF65-F5344CB8AC3E}">
        <p14:creationId xmlns:p14="http://schemas.microsoft.com/office/powerpoint/2010/main" val="2867395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A7295B-0178-49C1-A3EA-BE8D342A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" y="0"/>
            <a:ext cx="10515600" cy="1325563"/>
          </a:xfrm>
        </p:spPr>
        <p:txBody>
          <a:bodyPr>
            <a:normAutofit/>
          </a:bodyPr>
          <a:lstStyle/>
          <a:p>
            <a:r>
              <a:rPr lang="nl-NL" sz="6600" b="1" dirty="0">
                <a:latin typeface="Abadi Extra Light" panose="020B0204020104020204" pitchFamily="34" charset="0"/>
              </a:rPr>
              <a:t>Lesdoelen van vandaag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EA621F6C-961D-47B1-91E0-BB5637FB7F8B}"/>
              </a:ext>
            </a:extLst>
          </p:cNvPr>
          <p:cNvSpPr txBox="1">
            <a:spLocks/>
          </p:cNvSpPr>
          <p:nvPr/>
        </p:nvSpPr>
        <p:spPr>
          <a:xfrm>
            <a:off x="2735613" y="1183757"/>
            <a:ext cx="75799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nl-NL" sz="2400" b="1" dirty="0"/>
              <a:t> Jullie kunnen samenwerken en overleggen</a:t>
            </a:r>
          </a:p>
          <a:p>
            <a:pPr marL="0" indent="0">
              <a:buNone/>
            </a:pPr>
            <a:r>
              <a:rPr lang="nl-NL" sz="2400" dirty="0"/>
              <a:t>     </a:t>
            </a:r>
            <a:r>
              <a:rPr lang="nl-NL" sz="2400" dirty="0">
                <a:sym typeface="Wingdings" panose="05000000000000000000" pitchFamily="2" charset="2"/>
              </a:rPr>
              <a:t> samen </a:t>
            </a:r>
            <a:r>
              <a:rPr lang="nl-NL" sz="2400" dirty="0"/>
              <a:t>tot een keuze te komen voor</a:t>
            </a:r>
          </a:p>
          <a:p>
            <a:pPr marL="0" indent="0">
              <a:buNone/>
            </a:pPr>
            <a:r>
              <a:rPr lang="nl-NL" sz="2400" dirty="0"/>
              <a:t>          bedrijf/organisatie waar het werkbezoek wordt     </a:t>
            </a:r>
          </a:p>
          <a:p>
            <a:pPr marL="0" indent="0">
              <a:buNone/>
            </a:pPr>
            <a:r>
              <a:rPr lang="nl-NL" sz="2400" dirty="0"/>
              <a:t>          gedaan</a:t>
            </a:r>
          </a:p>
          <a:p>
            <a:pPr marL="0" indent="0">
              <a:buNone/>
            </a:pPr>
            <a:r>
              <a:rPr lang="nl-NL" sz="2400" dirty="0"/>
              <a:t>     </a:t>
            </a:r>
            <a:r>
              <a:rPr lang="nl-NL" sz="2400" dirty="0">
                <a:sym typeface="Wingdings" panose="05000000000000000000" pitchFamily="2" charset="2"/>
              </a:rPr>
              <a:t> samen m</a:t>
            </a:r>
            <a:r>
              <a:rPr lang="nl-NL" sz="2400" dirty="0"/>
              <a:t>inimaal 10 vragen op papier te zetten</a:t>
            </a:r>
          </a:p>
          <a:p>
            <a:pPr marL="0" indent="0">
              <a:buNone/>
            </a:pPr>
            <a:endParaRPr lang="nl-NL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sz="2400" b="1" dirty="0"/>
              <a:t> Jullie kunnen uitleggen wat het begrip duurzaam</a:t>
            </a:r>
          </a:p>
          <a:p>
            <a:pPr marL="0" indent="0">
              <a:buNone/>
            </a:pPr>
            <a:r>
              <a:rPr lang="nl-NL" sz="2400" dirty="0"/>
              <a:t>     </a:t>
            </a:r>
            <a:r>
              <a:rPr lang="nl-NL" sz="2400" b="1" dirty="0"/>
              <a:t>ondernemen is </a:t>
            </a:r>
            <a:r>
              <a:rPr lang="nl-NL" sz="2400" dirty="0"/>
              <a:t>en kunnen een voorbeeld hier van geven</a:t>
            </a:r>
          </a:p>
        </p:txBody>
      </p:sp>
    </p:spTree>
    <p:extLst>
      <p:ext uri="{BB962C8B-B14F-4D97-AF65-F5344CB8AC3E}">
        <p14:creationId xmlns:p14="http://schemas.microsoft.com/office/powerpoint/2010/main" val="183649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BC47D9-0B99-4DB0-8BAD-50012AA7A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149" y="715617"/>
            <a:ext cx="11569700" cy="3892285"/>
          </a:xfrm>
        </p:spPr>
        <p:txBody>
          <a:bodyPr>
            <a:normAutofit fontScale="90000"/>
          </a:bodyPr>
          <a:lstStyle/>
          <a:p>
            <a:r>
              <a:rPr lang="nl-NL" sz="8000" b="1" dirty="0"/>
              <a:t>Duurzaam, wat is dat? </a:t>
            </a:r>
            <a:br>
              <a:rPr lang="nl-NL" sz="8000" b="1" dirty="0"/>
            </a:br>
            <a:r>
              <a:rPr lang="nl-NL" sz="8000" dirty="0"/>
              <a:t>| #Huh? |</a:t>
            </a:r>
            <a:br>
              <a:rPr lang="nl-NL" sz="2000" b="1" dirty="0"/>
            </a:br>
            <a:br>
              <a:rPr lang="nl-NL" sz="7200" b="1" dirty="0"/>
            </a:br>
            <a:r>
              <a:rPr lang="nl-NL" sz="4000" b="1" dirty="0"/>
              <a:t>			</a:t>
            </a:r>
            <a:r>
              <a:rPr lang="nl-NL" sz="40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nl-NL" sz="4000" b="1" u="sng" dirty="0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Duurzaam omgaan met kleding</a:t>
            </a:r>
            <a:r>
              <a:rPr lang="nl-NL" sz="4000" b="1" u="sng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br>
              <a:rPr lang="nl-NL" sz="4000" b="1" u="sng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4000" b="1" dirty="0">
                <a:solidFill>
                  <a:schemeClr val="accent6">
                    <a:lumMod val="50000"/>
                  </a:schemeClr>
                </a:solidFill>
              </a:rPr>
              <a:t>								</a:t>
            </a:r>
            <a:r>
              <a:rPr lang="nl-NL" sz="4000" b="1" u="sng" dirty="0">
                <a:solidFill>
                  <a:schemeClr val="accent6">
                    <a:lumMod val="50000"/>
                  </a:schemeClr>
                </a:solidFill>
              </a:rPr>
              <a:t>Dat doe je zo</a:t>
            </a:r>
            <a:br>
              <a:rPr lang="nl-NL" sz="60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nl-NL" sz="7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2BB0D0F-00E5-433B-95B4-F314A5889FA8}"/>
              </a:ext>
            </a:extLst>
          </p:cNvPr>
          <p:cNvSpPr txBox="1"/>
          <p:nvPr/>
        </p:nvSpPr>
        <p:spPr>
          <a:xfrm>
            <a:off x="4333459" y="4284736"/>
            <a:ext cx="56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chemeClr val="accent6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Duurzaam ondernemen!</a:t>
            </a:r>
            <a:endParaRPr lang="nl-NL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311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698FE5-B35A-48B1-B783-33C26AA43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b="1" i="1" dirty="0"/>
              <a:t>Groepjes werkbezoek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07580C-286B-489B-BEC0-3BE349D4D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22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Groep 1		Groep 2		Groep 3</a:t>
            </a:r>
          </a:p>
          <a:p>
            <a:pPr marL="0" indent="0">
              <a:buNone/>
            </a:pPr>
            <a:r>
              <a:rPr lang="nl-NL" dirty="0"/>
              <a:t>Kelly			Jacky			Eemar</a:t>
            </a:r>
          </a:p>
          <a:p>
            <a:pPr marL="0" indent="0">
              <a:buNone/>
            </a:pPr>
            <a:r>
              <a:rPr lang="nl-NL" dirty="0"/>
              <a:t>Nergiz			Nag-Chollia		Femke</a:t>
            </a:r>
          </a:p>
          <a:p>
            <a:pPr marL="0" indent="0">
              <a:buNone/>
            </a:pPr>
            <a:r>
              <a:rPr lang="nl-NL" dirty="0"/>
              <a:t>Amber 		Irum			Sara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i="1" dirty="0"/>
              <a:t>					  Wijzigingen?</a:t>
            </a:r>
          </a:p>
        </p:txBody>
      </p:sp>
    </p:spTree>
    <p:extLst>
      <p:ext uri="{BB962C8B-B14F-4D97-AF65-F5344CB8AC3E}">
        <p14:creationId xmlns:p14="http://schemas.microsoft.com/office/powerpoint/2010/main" val="2524039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72252-0915-44EE-AC0C-B29E7807E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533" y="60280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sz="7300" b="1" dirty="0">
                <a:latin typeface="Abadi Extra Light" panose="020B0204020104020204" pitchFamily="34" charset="0"/>
              </a:rPr>
              <a:t>Wat af einde van de les?</a:t>
            </a:r>
            <a:br>
              <a:rPr lang="nl-NL" sz="5400" b="1" dirty="0">
                <a:latin typeface="Abadi Extra Light" panose="020B0204020104020204" pitchFamily="34" charset="0"/>
              </a:rPr>
            </a:br>
            <a:r>
              <a:rPr lang="nl-NL" sz="2700" b="1" i="1" dirty="0">
                <a:latin typeface="Abadi Extra Light" panose="020B0204020104020204" pitchFamily="34" charset="0"/>
              </a:rPr>
              <a:t>Wat heb je aan het einde van de les af en kun je in je portfolio doen</a:t>
            </a:r>
            <a:endParaRPr lang="nl-NL" sz="5400" b="1" i="1" dirty="0">
              <a:latin typeface="Abadi Extra Light" panose="020B0204020104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9A917A-82E6-4448-B85F-29A72BE93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978" y="2065558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nl-NL" sz="2400" dirty="0"/>
              <a:t> </a:t>
            </a:r>
            <a:r>
              <a:rPr lang="nl-NL" sz="2400" b="1" dirty="0"/>
              <a:t>De naam van het bedrijf of de organisatie </a:t>
            </a:r>
            <a:r>
              <a:rPr lang="nl-NL" sz="2400" dirty="0"/>
              <a:t>waar </a:t>
            </a:r>
          </a:p>
          <a:p>
            <a:pPr marL="0" indent="0">
              <a:buNone/>
            </a:pPr>
            <a:r>
              <a:rPr lang="nl-NL" sz="2400" dirty="0"/>
              <a:t>     jullie heen gaan op werkbezoek met een </a:t>
            </a:r>
            <a:r>
              <a:rPr lang="nl-NL" sz="2400" b="1" dirty="0"/>
              <a:t>uitleg </a:t>
            </a:r>
          </a:p>
          <a:p>
            <a:pPr marL="0" indent="0">
              <a:buNone/>
            </a:pPr>
            <a:r>
              <a:rPr lang="nl-NL" sz="2400" b="1" dirty="0"/>
              <a:t>     waarom</a:t>
            </a:r>
            <a:r>
              <a:rPr lang="nl-NL" sz="2400" dirty="0"/>
              <a:t> er voor dit bedrijf of deze organisatie is gekozen</a:t>
            </a:r>
          </a:p>
          <a:p>
            <a:pPr marL="0" indent="0">
              <a:buNone/>
            </a:pPr>
            <a:endParaRPr lang="nl-NL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sz="2400" dirty="0"/>
              <a:t> </a:t>
            </a:r>
            <a:r>
              <a:rPr lang="nl-NL" sz="2400" b="1" dirty="0"/>
              <a:t>De vragen </a:t>
            </a:r>
            <a:r>
              <a:rPr lang="nl-NL" sz="2400" dirty="0"/>
              <a:t>die jullie gaan stellen aan het bedrijf of de </a:t>
            </a:r>
          </a:p>
          <a:p>
            <a:pPr marL="0" indent="0">
              <a:buNone/>
            </a:pPr>
            <a:r>
              <a:rPr lang="nl-NL" sz="2400" dirty="0"/>
              <a:t>    organisatie waar jullie op werkbezoek gaan (min. 10)</a:t>
            </a:r>
          </a:p>
        </p:txBody>
      </p:sp>
    </p:spTree>
    <p:extLst>
      <p:ext uri="{BB962C8B-B14F-4D97-AF65-F5344CB8AC3E}">
        <p14:creationId xmlns:p14="http://schemas.microsoft.com/office/powerpoint/2010/main" val="3227193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C88320-BCAC-425E-914D-A780D65C5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13" y="2458556"/>
            <a:ext cx="11812773" cy="2126513"/>
          </a:xfrm>
        </p:spPr>
        <p:txBody>
          <a:bodyPr>
            <a:noAutofit/>
          </a:bodyPr>
          <a:lstStyle/>
          <a:p>
            <a:r>
              <a:rPr lang="nl-NL" sz="17900" b="1" dirty="0"/>
              <a:t> </a:t>
            </a:r>
            <a:r>
              <a:rPr lang="nl-NL" sz="12400" b="1" dirty="0"/>
              <a:t>Pauze</a:t>
            </a:r>
            <a:br>
              <a:rPr lang="nl-NL" sz="17900" b="1" dirty="0"/>
            </a:br>
            <a:r>
              <a:rPr lang="nl-NL" sz="17900" b="1" dirty="0"/>
              <a:t>      </a:t>
            </a:r>
            <a:r>
              <a:rPr lang="nl-NL" sz="8000" b="1" dirty="0"/>
              <a:t>10:10 - 10:30 uur</a:t>
            </a:r>
            <a:br>
              <a:rPr lang="nl-NL" sz="17900" b="1" dirty="0"/>
            </a:br>
            <a:endParaRPr lang="nl-NL" sz="17900" b="1" dirty="0"/>
          </a:p>
        </p:txBody>
      </p:sp>
    </p:spTree>
    <p:extLst>
      <p:ext uri="{BB962C8B-B14F-4D97-AF65-F5344CB8AC3E}">
        <p14:creationId xmlns:p14="http://schemas.microsoft.com/office/powerpoint/2010/main" val="1796024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369</Words>
  <Application>Microsoft Office PowerPoint</Application>
  <PresentationFormat>Breedbeeld</PresentationFormat>
  <Paragraphs>81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Abadi Extra Light</vt:lpstr>
      <vt:lpstr>Arial</vt:lpstr>
      <vt:lpstr>Calibri</vt:lpstr>
      <vt:lpstr>Calibri Light</vt:lpstr>
      <vt:lpstr>Wingdings</vt:lpstr>
      <vt:lpstr>Kantoorthema</vt:lpstr>
      <vt:lpstr>Ondernemend gedrag</vt:lpstr>
      <vt:lpstr>Mededelingen …</vt:lpstr>
      <vt:lpstr>Terugblik op vorige week</vt:lpstr>
      <vt:lpstr>PowerPoint-presentatie</vt:lpstr>
      <vt:lpstr>Lesdoelen van vandaag</vt:lpstr>
      <vt:lpstr>Duurzaam, wat is dat?  | #Huh? |           Duurzaam omgaan met kleding,         Dat doe je zo </vt:lpstr>
      <vt:lpstr>Groepjes werkbezoek</vt:lpstr>
      <vt:lpstr>Wat af einde van de les? Wat heb je aan het einde van de les af en kun je in je portfolio doen</vt:lpstr>
      <vt:lpstr> Pauze       10:10 - 10:30 uur </vt:lpstr>
      <vt:lpstr>Zelf aan de slag!</vt:lpstr>
      <vt:lpstr>Wat af om 11:45 uur?</vt:lpstr>
      <vt:lpstr>Nabespreken &amp; feedback</vt:lpstr>
      <vt:lpstr>Doelen behaald?</vt:lpstr>
      <vt:lpstr>Einde!                Bedankt!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Ondernemend gedrag</dc:title>
  <dc:creator>Kim Jorritsma</dc:creator>
  <cp:lastModifiedBy>Kim Jorritsma</cp:lastModifiedBy>
  <cp:revision>12</cp:revision>
  <dcterms:created xsi:type="dcterms:W3CDTF">2019-03-23T12:48:47Z</dcterms:created>
  <dcterms:modified xsi:type="dcterms:W3CDTF">2019-03-26T19:06:14Z</dcterms:modified>
</cp:coreProperties>
</file>